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3716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747775"/>
          </p15:clr>
        </p15:guide>
        <p15:guide id="2" pos="43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58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725"/>
  </p:normalViewPr>
  <p:slideViewPr>
    <p:cSldViewPr snapToGrid="0">
      <p:cViewPr>
        <p:scale>
          <a:sx n="49" d="100"/>
          <a:sy n="49" d="100"/>
        </p:scale>
        <p:origin x="2672" y="184"/>
      </p:cViewPr>
      <p:guideLst>
        <p:guide orient="horz" pos="5760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43447" y="685800"/>
            <a:ext cx="2571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67563" y="2647378"/>
            <a:ext cx="12780900" cy="7298100"/>
          </a:xfrm>
          <a:prstGeom prst="rect">
            <a:avLst/>
          </a:prstGeom>
        </p:spPr>
        <p:txBody>
          <a:bodyPr spcFirstLastPara="1" wrap="square" lIns="199775" tIns="199775" rIns="199775" bIns="1997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400"/>
              <a:buNone/>
              <a:defRPr sz="114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67550" y="10076889"/>
            <a:ext cx="12780900" cy="28182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67550" y="3932889"/>
            <a:ext cx="12780900" cy="6981300"/>
          </a:xfrm>
          <a:prstGeom prst="rect">
            <a:avLst/>
          </a:prstGeom>
        </p:spPr>
        <p:txBody>
          <a:bodyPr spcFirstLastPara="1" wrap="square" lIns="199775" tIns="199775" rIns="199775" bIns="1997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200"/>
              <a:buNone/>
              <a:defRPr sz="26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67550" y="11207911"/>
            <a:ext cx="12780900" cy="46251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476250" algn="ctr">
              <a:spcBef>
                <a:spcPts val="0"/>
              </a:spcBef>
              <a:spcAft>
                <a:spcPts val="0"/>
              </a:spcAft>
              <a:buSzPts val="3900"/>
              <a:buChar char="●"/>
              <a:defRPr/>
            </a:lvl1pPr>
            <a:lvl2pPr marL="914400" lvl="1" indent="-425450" algn="ctr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 algn="ctr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 algn="ctr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 algn="ctr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 algn="ctr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 algn="ctr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 algn="ctr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67550" y="7647467"/>
            <a:ext cx="12780900" cy="29931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1pPr>
            <a:lvl2pPr lvl="1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2pPr>
            <a:lvl3pPr lvl="2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3pPr>
            <a:lvl4pPr lvl="3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4pPr>
            <a:lvl5pPr lvl="4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5pPr>
            <a:lvl6pPr lvl="5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6pPr>
            <a:lvl7pPr lvl="6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7pPr>
            <a:lvl8pPr lvl="7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8pPr>
            <a:lvl9pPr lvl="8" algn="ctr">
              <a:spcBef>
                <a:spcPts val="0"/>
              </a:spcBef>
              <a:spcAft>
                <a:spcPts val="0"/>
              </a:spcAft>
              <a:buSzPts val="7900"/>
              <a:buNone/>
              <a:defRPr sz="79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67550" y="1582311"/>
            <a:ext cx="12780900" cy="20364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67550" y="4097689"/>
            <a:ext cx="12780900" cy="121473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476250">
              <a:spcBef>
                <a:spcPts val="0"/>
              </a:spcBef>
              <a:spcAft>
                <a:spcPts val="0"/>
              </a:spcAft>
              <a:buSzPts val="3900"/>
              <a:buChar char="●"/>
              <a:defRPr/>
            </a:lvl1pPr>
            <a:lvl2pPr marL="914400" lvl="1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67550" y="1582311"/>
            <a:ext cx="12780900" cy="20364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67550" y="4097689"/>
            <a:ext cx="5999700" cy="121473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 sz="3100"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7248600" y="4097689"/>
            <a:ext cx="5999700" cy="121473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 sz="3100"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67550" y="1582311"/>
            <a:ext cx="12780900" cy="20364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67550" y="1975467"/>
            <a:ext cx="4212000" cy="2686800"/>
          </a:xfrm>
          <a:prstGeom prst="rect">
            <a:avLst/>
          </a:prstGeom>
        </p:spPr>
        <p:txBody>
          <a:bodyPr spcFirstLastPara="1" wrap="square" lIns="199775" tIns="199775" rIns="199775" bIns="19977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67550" y="4940800"/>
            <a:ext cx="4212000" cy="113046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1pPr>
            <a:lvl2pPr marL="914400" lvl="1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2pPr>
            <a:lvl3pPr marL="1371600" lvl="2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3pPr>
            <a:lvl4pPr marL="1828800" lvl="3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4pPr>
            <a:lvl5pPr marL="2286000" lvl="4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5pPr>
            <a:lvl6pPr marL="2743200" lvl="5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6pPr>
            <a:lvl7pPr marL="3200400" lvl="6" indent="-393700">
              <a:spcBef>
                <a:spcPts val="0"/>
              </a:spcBef>
              <a:spcAft>
                <a:spcPts val="0"/>
              </a:spcAft>
              <a:buSzPts val="2600"/>
              <a:buChar char="●"/>
              <a:defRPr sz="2600"/>
            </a:lvl7pPr>
            <a:lvl8pPr marL="3657600" lvl="7" indent="-393700">
              <a:spcBef>
                <a:spcPts val="0"/>
              </a:spcBef>
              <a:spcAft>
                <a:spcPts val="0"/>
              </a:spcAft>
              <a:buSzPts val="2600"/>
              <a:buChar char="○"/>
              <a:defRPr sz="2600"/>
            </a:lvl8pPr>
            <a:lvl9pPr marL="4114800" lvl="8" indent="-393700">
              <a:spcBef>
                <a:spcPts val="0"/>
              </a:spcBef>
              <a:spcAft>
                <a:spcPts val="0"/>
              </a:spcAft>
              <a:buSzPts val="2600"/>
              <a:buChar char="■"/>
              <a:defRPr sz="2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735375" y="1600533"/>
            <a:ext cx="9551700" cy="145452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858000" y="-444"/>
            <a:ext cx="68580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99775" tIns="199775" rIns="199775" bIns="1997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98250" y="4384622"/>
            <a:ext cx="6067800" cy="5270400"/>
          </a:xfrm>
          <a:prstGeom prst="rect">
            <a:avLst/>
          </a:prstGeom>
        </p:spPr>
        <p:txBody>
          <a:bodyPr spcFirstLastPara="1" wrap="square" lIns="199775" tIns="199775" rIns="199775" bIns="19977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1pPr>
            <a:lvl2pPr lvl="1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2pPr>
            <a:lvl3pPr lvl="2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3pPr>
            <a:lvl4pPr lvl="3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4pPr>
            <a:lvl5pPr lvl="4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5pPr>
            <a:lvl6pPr lvl="5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6pPr>
            <a:lvl7pPr lvl="6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7pPr>
            <a:lvl8pPr lvl="7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8pPr>
            <a:lvl9pPr lvl="8" algn="ctr">
              <a:spcBef>
                <a:spcPts val="0"/>
              </a:spcBef>
              <a:spcAft>
                <a:spcPts val="0"/>
              </a:spcAft>
              <a:buSzPts val="9200"/>
              <a:buNone/>
              <a:defRPr sz="9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98250" y="9966489"/>
            <a:ext cx="6067800" cy="4391400"/>
          </a:xfrm>
          <a:prstGeom prst="rect">
            <a:avLst/>
          </a:prstGeom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7409250" y="2574489"/>
            <a:ext cx="5755500" cy="131382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marL="457200" lvl="0" indent="-476250">
              <a:spcBef>
                <a:spcPts val="0"/>
              </a:spcBef>
              <a:spcAft>
                <a:spcPts val="0"/>
              </a:spcAft>
              <a:buSzPts val="3900"/>
              <a:buChar char="●"/>
              <a:defRPr/>
            </a:lvl1pPr>
            <a:lvl2pPr marL="914400" lvl="1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2pPr>
            <a:lvl3pPr marL="1371600" lvl="2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3pPr>
            <a:lvl4pPr marL="1828800" lvl="3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4pPr>
            <a:lvl5pPr marL="2286000" lvl="4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5pPr>
            <a:lvl6pPr marL="2743200" lvl="5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6pPr>
            <a:lvl7pPr marL="3200400" lvl="6" indent="-425450">
              <a:spcBef>
                <a:spcPts val="0"/>
              </a:spcBef>
              <a:spcAft>
                <a:spcPts val="0"/>
              </a:spcAft>
              <a:buSzPts val="3100"/>
              <a:buChar char="●"/>
              <a:defRPr/>
            </a:lvl7pPr>
            <a:lvl8pPr marL="3657600" lvl="7" indent="-425450">
              <a:spcBef>
                <a:spcPts val="0"/>
              </a:spcBef>
              <a:spcAft>
                <a:spcPts val="0"/>
              </a:spcAft>
              <a:buSzPts val="3100"/>
              <a:buChar char="○"/>
              <a:defRPr/>
            </a:lvl8pPr>
            <a:lvl9pPr marL="4114800" lvl="8" indent="-425450">
              <a:spcBef>
                <a:spcPts val="0"/>
              </a:spcBef>
              <a:spcAft>
                <a:spcPts val="0"/>
              </a:spcAft>
              <a:buSzPts val="31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67550" y="15042044"/>
            <a:ext cx="8998200" cy="21516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9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67550" y="1582311"/>
            <a:ext cx="127809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00"/>
              <a:buNone/>
              <a:defRPr sz="6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67550" y="4097689"/>
            <a:ext cx="127809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normAutofit/>
          </a:bodyPr>
          <a:lstStyle>
            <a:lvl1pPr marL="457200" lvl="0" indent="-476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900"/>
              <a:buChar char="●"/>
              <a:defRPr sz="3900">
                <a:solidFill>
                  <a:schemeClr val="dk2"/>
                </a:solidFill>
              </a:defRPr>
            </a:lvl1pPr>
            <a:lvl2pPr marL="914400" lvl="1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○"/>
              <a:defRPr sz="3100">
                <a:solidFill>
                  <a:schemeClr val="dk2"/>
                </a:solidFill>
              </a:defRPr>
            </a:lvl2pPr>
            <a:lvl3pPr marL="1371600" lvl="2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■"/>
              <a:defRPr sz="3100">
                <a:solidFill>
                  <a:schemeClr val="dk2"/>
                </a:solidFill>
              </a:defRPr>
            </a:lvl3pPr>
            <a:lvl4pPr marL="1828800" lvl="3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4pPr>
            <a:lvl5pPr marL="2286000" lvl="4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○"/>
              <a:defRPr sz="3100">
                <a:solidFill>
                  <a:schemeClr val="dk2"/>
                </a:solidFill>
              </a:defRPr>
            </a:lvl5pPr>
            <a:lvl6pPr marL="2743200" lvl="5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■"/>
              <a:defRPr sz="3100">
                <a:solidFill>
                  <a:schemeClr val="dk2"/>
                </a:solidFill>
              </a:defRPr>
            </a:lvl6pPr>
            <a:lvl7pPr marL="3200400" lvl="6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  <a:defRPr sz="3100">
                <a:solidFill>
                  <a:schemeClr val="dk2"/>
                </a:solidFill>
              </a:defRPr>
            </a:lvl7pPr>
            <a:lvl8pPr marL="3657600" lvl="7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○"/>
              <a:defRPr sz="3100">
                <a:solidFill>
                  <a:schemeClr val="dk2"/>
                </a:solidFill>
              </a:defRPr>
            </a:lvl8pPr>
            <a:lvl9pPr marL="4114800" lvl="8" indent="-425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■"/>
              <a:defRPr sz="31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2708687" y="16580326"/>
            <a:ext cx="8229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ctr" anchorCtr="0">
            <a:normAutofit/>
          </a:bodyPr>
          <a:lstStyle>
            <a:lvl1pPr lvl="0" algn="r">
              <a:buNone/>
              <a:defRPr sz="2200">
                <a:solidFill>
                  <a:schemeClr val="dk2"/>
                </a:solidFill>
              </a:defRPr>
            </a:lvl1pPr>
            <a:lvl2pPr lvl="1" algn="r">
              <a:buNone/>
              <a:defRPr sz="2200">
                <a:solidFill>
                  <a:schemeClr val="dk2"/>
                </a:solidFill>
              </a:defRPr>
            </a:lvl2pPr>
            <a:lvl3pPr lvl="2" algn="r">
              <a:buNone/>
              <a:defRPr sz="2200">
                <a:solidFill>
                  <a:schemeClr val="dk2"/>
                </a:solidFill>
              </a:defRPr>
            </a:lvl3pPr>
            <a:lvl4pPr lvl="3" algn="r">
              <a:buNone/>
              <a:defRPr sz="2200">
                <a:solidFill>
                  <a:schemeClr val="dk2"/>
                </a:solidFill>
              </a:defRPr>
            </a:lvl4pPr>
            <a:lvl5pPr lvl="4" algn="r">
              <a:buNone/>
              <a:defRPr sz="2200">
                <a:solidFill>
                  <a:schemeClr val="dk2"/>
                </a:solidFill>
              </a:defRPr>
            </a:lvl5pPr>
            <a:lvl6pPr lvl="5" algn="r">
              <a:buNone/>
              <a:defRPr sz="2200">
                <a:solidFill>
                  <a:schemeClr val="dk2"/>
                </a:solidFill>
              </a:defRPr>
            </a:lvl6pPr>
            <a:lvl7pPr lvl="6" algn="r">
              <a:buNone/>
              <a:defRPr sz="2200">
                <a:solidFill>
                  <a:schemeClr val="dk2"/>
                </a:solidFill>
              </a:defRPr>
            </a:lvl7pPr>
            <a:lvl8pPr lvl="7" algn="r">
              <a:buNone/>
              <a:defRPr sz="2200">
                <a:solidFill>
                  <a:schemeClr val="dk2"/>
                </a:solidFill>
              </a:defRPr>
            </a:lvl8pPr>
            <a:lvl9pPr lvl="8" algn="r">
              <a:buNone/>
              <a:defRPr sz="22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94650" y="5561200"/>
            <a:ext cx="60747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0" y="3270940"/>
            <a:ext cx="13716000" cy="1330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lv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3500" b="1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TÍTULO DO TRABALHO A SER APRESENTADO</a:t>
            </a:r>
            <a:endParaRPr sz="3500" b="1" dirty="0">
              <a:solidFill>
                <a:schemeClr val="tx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987350" y="5440300"/>
            <a:ext cx="28893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Introdução</a:t>
            </a:r>
            <a:endParaRPr sz="370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1450" y="6164900"/>
            <a:ext cx="6401100" cy="263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XXXXXXXXXXXXXXXXXXXXXXXXXXXXXXXXXXXXXXXXXXXXXXXXXXXXXXXXXXXXXXXXXXXXXXXXXXXXXXXXXXXXXXXXXXXXXXXXXXXXXXXXXXXXXXXXXXXXXXXXXXXXXXXXXX</a:t>
            </a:r>
            <a:endParaRPr sz="2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394637" y="8717411"/>
            <a:ext cx="60747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2116050" y="8596511"/>
            <a:ext cx="28035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Objetivo</a:t>
            </a:r>
            <a:endParaRPr sz="370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409811" y="10878122"/>
            <a:ext cx="60114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661581" y="10757403"/>
            <a:ext cx="5289466" cy="9728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dirty="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Materiais e Métodos</a:t>
            </a:r>
            <a:endParaRPr sz="3700" dirty="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285301" y="11445217"/>
            <a:ext cx="6283200" cy="2634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XXXXXXXXXXXXXXXXXXXXXXXXXXXXXXXXXXXXXXXXXXXXXXXXXXXXXXXXXXXXXXXXXXXXXXXXXXXXXXXXXXXXXXXXXXXXXXXXXXXXXXXXXXXXXXXXXXXXXXXXXXXXX</a:t>
            </a:r>
            <a:endParaRPr sz="2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3"/>
          <p:cNvSpPr/>
          <p:nvPr/>
        </p:nvSpPr>
        <p:spPr>
          <a:xfrm>
            <a:off x="7125464" y="12981403"/>
            <a:ext cx="60114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64;p13"/>
          <p:cNvSpPr txBox="1"/>
          <p:nvPr/>
        </p:nvSpPr>
        <p:spPr>
          <a:xfrm>
            <a:off x="8437672" y="12860503"/>
            <a:ext cx="33813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Referências</a:t>
            </a:r>
            <a:endParaRPr sz="370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65" name="Google Shape;65;p13"/>
          <p:cNvSpPr/>
          <p:nvPr/>
        </p:nvSpPr>
        <p:spPr>
          <a:xfrm>
            <a:off x="394637" y="14009845"/>
            <a:ext cx="60114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2084399" y="13888945"/>
            <a:ext cx="28035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Resultados</a:t>
            </a:r>
            <a:endParaRPr sz="370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67" name="Google Shape;67;p13"/>
          <p:cNvSpPr/>
          <p:nvPr/>
        </p:nvSpPr>
        <p:spPr>
          <a:xfrm>
            <a:off x="7140009" y="9577624"/>
            <a:ext cx="6011400" cy="731400"/>
          </a:xfrm>
          <a:prstGeom prst="roundRect">
            <a:avLst>
              <a:gd name="adj" fmla="val 16667"/>
            </a:avLst>
          </a:prstGeom>
          <a:solidFill>
            <a:srgbClr val="F458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8733029" y="9456724"/>
            <a:ext cx="28035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dirty="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Conclusão</a:t>
            </a:r>
            <a:endParaRPr sz="3700" dirty="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71" name="Google Shape;71;p13"/>
          <p:cNvSpPr txBox="1"/>
          <p:nvPr/>
        </p:nvSpPr>
        <p:spPr>
          <a:xfrm>
            <a:off x="394637" y="9344011"/>
            <a:ext cx="6074700" cy="1523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XXXXXXXXXXXXXXXXXXXXXXXXXXXXXXXXXXXXXXXXXXXXXXXXXXXXXXXXXXXXXXXXXXXXXXXXXXX</a:t>
            </a:r>
            <a:endParaRPr sz="2900" dirty="0">
              <a:solidFill>
                <a:schemeClr val="tx1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7129079" y="10316818"/>
            <a:ext cx="6011400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algn="just"/>
            <a:r>
              <a:rPr lang="pt-BR" sz="2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XXXXXXXXXXXXXXXXXXXXXXXXXXXXXXXXXXXXXXXXXXXXXXXXXXXXXXXXXXXXXXXXXXXXXXXXXXXXXXXXXXXXXXXXXXXXXXXXXXXXXXXXXXXXXXXXXXXXXXXXXXXXX</a:t>
            </a:r>
            <a:endParaRPr sz="2900" dirty="0">
              <a:solidFill>
                <a:schemeClr val="tx1"/>
              </a:solidFill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7122622" y="13830028"/>
            <a:ext cx="6011400" cy="3262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31775" lvl="0" indent="-231775" algn="just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BRASIL. Ministério da Saúde. Caderneta da Gestante. 8. ed. Brasília: Ministério da Saúde, 2024.</a:t>
            </a:r>
          </a:p>
          <a:p>
            <a:pPr marL="231775" lvl="0" indent="-231775" algn="just">
              <a:buFont typeface="+mj-lt"/>
              <a:buAutoNum type="arabicPeriod"/>
            </a:pPr>
            <a:endParaRPr lang="pt-BR"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231775" lvl="0" indent="-231775" algn="just">
              <a:buFont typeface="+mj-lt"/>
              <a:buAutoNum type="arabicPeriod"/>
            </a:pP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DELGADO, Alexandre; LEMOS, Andrea; MARINHO,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Geyson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 MELO, Renato S; PINHEIRO, Filipe; AMORIM,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Melania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Physical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therapy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assistance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labor: A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systematic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review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meta-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analysis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Brazilian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Journal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of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Physical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pt-BR" sz="2000" dirty="0" err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Therapy</a:t>
            </a:r>
            <a:r>
              <a:rPr lang="pt-BR" sz="20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v. 29, n. 2, p. 101169, 23 jan. 2025.</a:t>
            </a:r>
            <a:endParaRPr sz="2000" dirty="0">
              <a:solidFill>
                <a:schemeClr val="tx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F9D0D0F0-A3EA-135B-742E-FB65FB837051}"/>
              </a:ext>
            </a:extLst>
          </p:cNvPr>
          <p:cNvSpPr txBox="1"/>
          <p:nvPr/>
        </p:nvSpPr>
        <p:spPr>
          <a:xfrm>
            <a:off x="-1" y="4134256"/>
            <a:ext cx="13715999" cy="1095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Autores:  Alexandre, DELGADO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1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; Alberto, BONA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2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; Filipe, PINHEIRO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1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; Renato, MELO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3</a:t>
            </a:r>
            <a:r>
              <a:rPr lang="pt-BR" sz="2500" b="1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 </a:t>
            </a:r>
            <a:endParaRPr sz="3500" dirty="0">
              <a:solidFill>
                <a:schemeClr val="tx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FFA326D4-836F-8784-C527-4C07E1B1E384}"/>
              </a:ext>
            </a:extLst>
          </p:cNvPr>
          <p:cNvSpPr txBox="1"/>
          <p:nvPr/>
        </p:nvSpPr>
        <p:spPr>
          <a:xfrm>
            <a:off x="8021" y="4619416"/>
            <a:ext cx="13715999" cy="1095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lvl="0" algn="ctr">
              <a:spcBef>
                <a:spcPts val="1200"/>
              </a:spcBef>
              <a:spcAft>
                <a:spcPts val="1200"/>
              </a:spcAft>
            </a:pP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Filiação: 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1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IMIP, Recife/PE; 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2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INCA, Rio de Janeiro/RJ; </a:t>
            </a:r>
            <a:r>
              <a:rPr lang="pt-BR" sz="2500" baseline="300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3</a:t>
            </a:r>
            <a:r>
              <a:rPr lang="pt-BR" sz="2500" dirty="0">
                <a:solidFill>
                  <a:schemeClr val="tx1"/>
                </a:solidFill>
                <a:latin typeface="Roboto Black"/>
                <a:ea typeface="Roboto Black"/>
                <a:cs typeface="Roboto Black"/>
                <a:sym typeface="Roboto Black"/>
              </a:rPr>
              <a:t>UFPE, Recife/PE </a:t>
            </a:r>
            <a:endParaRPr sz="3500" dirty="0">
              <a:solidFill>
                <a:schemeClr val="tx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6" name="Google Shape;57;p13">
            <a:extLst>
              <a:ext uri="{FF2B5EF4-FFF2-40B4-BE49-F238E27FC236}">
                <a16:creationId xmlns:a16="http://schemas.microsoft.com/office/drawing/2014/main" id="{1A0C637D-5FB2-A70B-7DE2-18A41880D3FE}"/>
              </a:ext>
            </a:extLst>
          </p:cNvPr>
          <p:cNvSpPr txBox="1"/>
          <p:nvPr/>
        </p:nvSpPr>
        <p:spPr>
          <a:xfrm>
            <a:off x="409810" y="14647144"/>
            <a:ext cx="5996227" cy="3081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900" dirty="0">
                <a:solidFill>
                  <a:schemeClr val="tx1"/>
                </a:solidFill>
                <a:latin typeface="Roboto"/>
                <a:ea typeface="Roboto"/>
                <a:cs typeface="Roboto"/>
                <a:sym typeface="Roboto"/>
              </a:rPr>
              <a:t>XXXXXXXXXXXXXXXXXXXXXXXXXXXXXXXXXXXXXXXXXXXXXXXXXXXXXXXXXXXXXXXXXXXXXXXXXXXXXXXXXXXXXXXXXXXXXXXXXXXXXXXXXXXXXXXXXXXXXXXXXXXXXXXXXX</a:t>
            </a:r>
            <a:endParaRPr sz="2900" dirty="0">
              <a:solidFill>
                <a:schemeClr val="tx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" name="Google Shape;59;p13">
            <a:extLst>
              <a:ext uri="{FF2B5EF4-FFF2-40B4-BE49-F238E27FC236}">
                <a16:creationId xmlns:a16="http://schemas.microsoft.com/office/drawing/2014/main" id="{FF513A1A-D882-F389-17DB-80CDE985F3D0}"/>
              </a:ext>
            </a:extLst>
          </p:cNvPr>
          <p:cNvSpPr txBox="1"/>
          <p:nvPr/>
        </p:nvSpPr>
        <p:spPr>
          <a:xfrm>
            <a:off x="8796764" y="5446068"/>
            <a:ext cx="2803500" cy="97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9775" tIns="199775" rIns="199775" bIns="19977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700" dirty="0">
                <a:solidFill>
                  <a:schemeClr val="lt1"/>
                </a:solidFill>
                <a:latin typeface="Roboto Black"/>
                <a:ea typeface="Roboto Black"/>
                <a:cs typeface="Roboto Black"/>
                <a:sym typeface="Roboto Black"/>
              </a:rPr>
              <a:t>Discussão</a:t>
            </a:r>
            <a:endParaRPr sz="3700" dirty="0">
              <a:solidFill>
                <a:schemeClr val="lt1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BBB45BF9-9CBC-1BF2-0A13-E6E80FF4EB55}"/>
              </a:ext>
            </a:extLst>
          </p:cNvPr>
          <p:cNvSpPr/>
          <p:nvPr/>
        </p:nvSpPr>
        <p:spPr>
          <a:xfrm>
            <a:off x="0" y="-103375"/>
            <a:ext cx="13724020" cy="3239764"/>
          </a:xfrm>
          <a:prstGeom prst="rect">
            <a:avLst/>
          </a:prstGeom>
          <a:solidFill>
            <a:srgbClr val="F45853"/>
          </a:solidFill>
          <a:ln>
            <a:solidFill>
              <a:srgbClr val="F4585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 descr="Texto, Aplicativo&#10;&#10;O conteúdo gerado por IA pode estar incorreto.">
            <a:extLst>
              <a:ext uri="{FF2B5EF4-FFF2-40B4-BE49-F238E27FC236}">
                <a16:creationId xmlns:a16="http://schemas.microsoft.com/office/drawing/2014/main" id="{4A8FCE04-58B4-535B-2544-211557EDCD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32" r="1681" b="78540"/>
          <a:stretch>
            <a:fillRect/>
          </a:stretch>
        </p:blipFill>
        <p:spPr>
          <a:xfrm>
            <a:off x="1559839" y="-61453"/>
            <a:ext cx="10145421" cy="3167366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3C25785-E6BE-C5FD-31C5-6574BC04C6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6042" y="5624480"/>
            <a:ext cx="5658264" cy="378396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140</Words>
  <Application>Microsoft Macintosh PowerPoint</Application>
  <PresentationFormat>Personalizar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Roboto</vt:lpstr>
      <vt:lpstr>Roboto Black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Alberto Bona</cp:lastModifiedBy>
  <cp:revision>4</cp:revision>
  <dcterms:modified xsi:type="dcterms:W3CDTF">2026-03-04T02:01:46Z</dcterms:modified>
</cp:coreProperties>
</file>